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IWTfBxUSqHUQwB4a+Sz1899zM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B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nophilo.com/huis-tekenen-3d.html" TargetMode="External"/><Relationship Id="rId3" Type="http://schemas.openxmlformats.org/officeDocument/2006/relationships/hyperlink" Target="https://pin.it/788mhCa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Huis exterieur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Bron: </a:t>
            </a:r>
            <a:r>
              <a:rPr lang="nl-BE" u="sng">
                <a:solidFill>
                  <a:schemeClr val="hlink"/>
                </a:solidFill>
                <a:hlinkClick r:id="rId2"/>
              </a:rPr>
              <a:t>http://www.nophilo.com/huis-tekenen-3d.html</a:t>
            </a:r>
            <a:r>
              <a:rPr lang="nl-BE"/>
              <a:t> via </a:t>
            </a:r>
            <a:r>
              <a:rPr lang="nl-BE" u="sng">
                <a:solidFill>
                  <a:schemeClr val="hlink"/>
                </a:solidFill>
                <a:hlinkClick r:id="rId3"/>
              </a:rPr>
              <a:t>https://pin.it/788mhCa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/>
              <a:t>Huis interieur </a:t>
            </a:r>
            <a:br>
              <a:rPr lang="nl-BE"/>
            </a:br>
            <a:br>
              <a:rPr lang="nl-BE"/>
            </a:br>
            <a:r>
              <a:rPr lang="nl-BE"/>
              <a:t>Bron: Hans immo</a:t>
            </a:r>
            <a:endParaRPr/>
          </a:p>
        </p:txBody>
      </p:sp>
      <p:sp>
        <p:nvSpPr>
          <p:cNvPr id="94" name="Google Shape;9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3920333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7133430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1799430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2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2" y="458946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9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9" y="2505076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2" y="2505076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183188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5183188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i.pinimg.com/564x/71/d4/fb/71d4fbbe18a2b33bcac3e6aea5f342aa.jpg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6288" y="0"/>
            <a:ext cx="110315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776288" y="209550"/>
            <a:ext cx="660321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nl-BE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 welke plekken wordt dit huis aan de buitenkant verlicht, denk je?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Teken kruisjes waar lichtpunten hangen.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8010525" y="3352801"/>
            <a:ext cx="1390650" cy="2838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5795963" y="5791200"/>
            <a:ext cx="54822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 welke plekken de kamers in dit huis verlicht, denk je?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B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Teken kruisjes waar lichtpunten hangen.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ppartement te koop in BOOM – Hans Immo" id="98" name="Google Shape;98;p2"/>
          <p:cNvPicPr preferRelativeResize="0"/>
          <p:nvPr/>
        </p:nvPicPr>
        <p:blipFill rotWithShape="1">
          <a:blip r:embed="rId3">
            <a:alphaModFix/>
          </a:blip>
          <a:srcRect b="26265" l="9108" r="7763" t="23364"/>
          <a:stretch/>
        </p:blipFill>
        <p:spPr>
          <a:xfrm>
            <a:off x="0" y="323388"/>
            <a:ext cx="12192000" cy="5221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2021-12-10T13:25:56Z</dcterms:created>
  <dc:creator>vsrug</dc:creator>
</cp:coreProperties>
</file>