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711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03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7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4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32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0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329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124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7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827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791F-4C77-4FBE-A521-6EB824D8C5BC}" type="datetimeFigureOut">
              <a:rPr lang="nl-BE" smtClean="0"/>
              <a:t>23/04/2021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8731-E3EF-4DA4-8561-145BC19495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1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un transparent – ABHISHEKSO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89" y="2169459"/>
            <a:ext cx="2474258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3550024" y="887506"/>
            <a:ext cx="5040000" cy="50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 descr="AstroReality Reliefglobe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14" y="586097"/>
            <a:ext cx="1079863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>
            <a:off x="5384745" y="226028"/>
            <a:ext cx="1800000" cy="18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0" name="Picture 6" descr="Moon transparent PNG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86" y="440831"/>
            <a:ext cx="365993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stroReality Reliefglobe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45" y="2916921"/>
            <a:ext cx="1079863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>
            <a:off x="3032993" y="1130510"/>
            <a:ext cx="6753749" cy="4652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0" name="Picture 6" descr="Moon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46" y="3273855"/>
            <a:ext cx="365993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on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52" y="3273855"/>
            <a:ext cx="365993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310935" y="3673618"/>
            <a:ext cx="148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d</a:t>
            </a:r>
            <a:r>
              <a:rPr lang="nl-BE" dirty="0" smtClean="0"/>
              <a:t>ichtste punt:</a:t>
            </a:r>
          </a:p>
          <a:p>
            <a:pPr algn="ctr"/>
            <a:r>
              <a:rPr lang="nl-BE" dirty="0" err="1"/>
              <a:t>p</a:t>
            </a:r>
            <a:r>
              <a:rPr lang="nl-BE" dirty="0" err="1" smtClean="0"/>
              <a:t>erygeum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9131242" y="3673618"/>
            <a:ext cx="131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v</a:t>
            </a:r>
            <a:r>
              <a:rPr lang="nl-BE" dirty="0" smtClean="0"/>
              <a:t>erste punt:</a:t>
            </a:r>
          </a:p>
          <a:p>
            <a:pPr algn="ctr"/>
            <a:r>
              <a:rPr lang="nl-BE" dirty="0" smtClean="0"/>
              <a:t>apogeum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72017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</Words>
  <Application>Microsoft Office PowerPoint</Application>
  <PresentationFormat>Breedbeeld</PresentationFormat>
  <Paragraphs>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vsrug</dc:creator>
  <cp:lastModifiedBy>vsrug</cp:lastModifiedBy>
  <cp:revision>3</cp:revision>
  <dcterms:created xsi:type="dcterms:W3CDTF">2021-04-23T11:14:39Z</dcterms:created>
  <dcterms:modified xsi:type="dcterms:W3CDTF">2021-04-23T12:21:59Z</dcterms:modified>
</cp:coreProperties>
</file>