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entury Gothic" panose="020B0502020202020204" pitchFamily="34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jqpAJjU6pp86c8HloScBAenPFsc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98" d="100"/>
          <a:sy n="98" d="100"/>
        </p:scale>
        <p:origin x="9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daniel-reche-718241?utm_content=attributionCopyText&amp;utm_medium=referral&amp;utm_source=pexels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gele-lamp-1556704/?utm_content=attributionCopyText&amp;utm_medium=referral&amp;utm_source=pexels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skylar-kang?utm_content=attributionCopyText&amp;utm_medium=referral&amp;utm_source=pexels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licht-nacht-donker-schemering-6044441/?utm_content=attributionCopyText&amp;utm_medium=referral&amp;utm_source=pexels" TargetMode="Externa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isaacweatherly?utm_content=attributionCopyText&amp;utm_medium=referral&amp;utm_source=pexels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fotografie-met-lange-belichtingstijden-van-lichtstokken-2103771/?utm_content=attributionCopyText&amp;utm_medium=referral&amp;utm_source=pexels" TargetMode="Externa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elijahsad?utm_content=attributionCopyText&amp;utm_medium=referral&amp;utm_source=pexels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licht-stad-weg-verkeer-6059094/?utm_content=attributionCopyText&amp;utm_medium=referral&amp;utm_source=pexels" TargetMode="Externa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steve?utm_content=attributionCopyText&amp;utm_medium=referral&amp;utm_source=pexel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zwarte-zaklamp-ingeschakeld-985117/?utm_content=attributionCopyText&amp;utm_medium=referral&amp;utm_source=pexels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alesiakozik?utm_content=attributionCopyText&amp;utm_medium=referral&amp;utm_source=pexels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blad-reflectie-spiegel-verticaal-schot-7796321/?utm_content=attributionCopyText&amp;utm_medium=referral&amp;utm_source=pexels" TargetMode="Externa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jplenio?utm_content=attributionCopyText&amp;utm_medium=referral&amp;utm_source=pexels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blauwe-watermassa-met-oranje-donder-1102915/?utm_content=attributionCopyText&amp;utm_medium=referral&amp;utm_source=pexels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mohan-reddy-1263154?utm_content=attributionCopyText&amp;utm_medium=referral&amp;utm_source=pexel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noorderlicht-over-berg-en-bos-4388593/?utm_content=attributionCopyText&amp;utm_medium=referral&amp;utm_source=pexel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nl-nl/@ryutaro?utm_content=attributionCopyText&amp;utm_medium=referral&amp;utm_source=pexels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pexels.com/nl-nl/foto/helderblauwe-doorschijnende-kwallen-die-in-water-zwemmen-5220010/?utm_content=attributionCopyText&amp;utm_medium=referral&amp;utm_source=pexels" TargetMode="Externa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Pexels.com</a:t>
            </a:r>
            <a:endParaRPr/>
          </a:p>
        </p:txBody>
      </p:sp>
      <p:sp>
        <p:nvSpPr>
          <p:cNvPr id="158" name="Google Shape;15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Daniel Reche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166" name="Google Shape;16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Pixabay</a:t>
            </a:r>
            <a:endParaRPr/>
          </a:p>
        </p:txBody>
      </p:sp>
      <p:sp>
        <p:nvSpPr>
          <p:cNvPr id="174" name="Google Shape;174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1" name="Google Shape;181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Skylar Kang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182" name="Google Shape;182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Isaac Weatherly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190" name="Google Shape;19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Elijah O'Donnell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198" name="Google Shape;19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5" name="Google Shape;20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Steve Johnson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206" name="Google Shape;20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Pexels</a:t>
            </a:r>
            <a:endParaRPr/>
          </a:p>
        </p:txBody>
      </p:sp>
      <p:sp>
        <p:nvSpPr>
          <p:cNvPr id="214" name="Google Shape;214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Alesia Kozik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222" name="Google Shape;222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9" name="Google Shape;229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UGent Volkssterrenwacht Armand Pien</a:t>
            </a:r>
            <a:endParaRPr/>
          </a:p>
        </p:txBody>
      </p:sp>
      <p:sp>
        <p:nvSpPr>
          <p:cNvPr id="230" name="Google Shape;230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Pixabay</a:t>
            </a:r>
            <a:endParaRPr/>
          </a:p>
        </p:txBody>
      </p:sp>
      <p:sp>
        <p:nvSpPr>
          <p:cNvPr id="94" name="Google Shape;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7" name="Google Shape;23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Wikipedia</a:t>
            </a:r>
            <a:endParaRPr/>
          </a:p>
        </p:txBody>
      </p:sp>
      <p:sp>
        <p:nvSpPr>
          <p:cNvPr id="238" name="Google Shape;23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6" name="Google Shape;246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2" name="Google Shape;25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3" name="Google Shape;25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Stellarium</a:t>
            </a:r>
            <a:endParaRPr/>
          </a:p>
        </p:txBody>
      </p:sp>
      <p:sp>
        <p:nvSpPr>
          <p:cNvPr id="279" name="Google Shape;27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Schaal van Bortle. Bron: Stellarium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900">
                <a:latin typeface="Arial"/>
                <a:ea typeface="Arial"/>
                <a:cs typeface="Arial"/>
                <a:sym typeface="Arial"/>
              </a:rPr>
              <a:t>Bron: Introductie lichthinder. Friedel Pas, Preventie Lichthinder vzw</a:t>
            </a:r>
            <a:endParaRPr sz="1400"/>
          </a:p>
        </p:txBody>
      </p:sp>
      <p:sp>
        <p:nvSpPr>
          <p:cNvPr id="296" name="Google Shape;29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791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-NL" sz="1000">
                <a:latin typeface="Arial"/>
                <a:ea typeface="Arial"/>
                <a:cs typeface="Arial"/>
                <a:sym typeface="Arial"/>
              </a:rPr>
              <a:t>Bron: Introductie lichthinder. Friedel Pas, Preventie Lichthinder vzw</a:t>
            </a:r>
            <a:endParaRPr sz="1400" b="1">
              <a:solidFill>
                <a:srgbClr val="806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  <p:sp>
        <p:nvSpPr>
          <p:cNvPr id="303" name="Google Shape;303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Pixabay</a:t>
            </a:r>
            <a:endParaRPr/>
          </a:p>
        </p:txBody>
      </p:sp>
      <p:sp>
        <p:nvSpPr>
          <p:cNvPr id="102" name="Google Shape;102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Johannes Plenio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Mohan Reddy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Wikipedia</a:t>
            </a:r>
            <a:endParaRPr/>
          </a:p>
        </p:txBody>
      </p:sp>
      <p:sp>
        <p:nvSpPr>
          <p:cNvPr id="126" name="Google Shape;12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Foto door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Ryutaro Tsukata</a:t>
            </a:r>
            <a:r>
              <a:rPr lang="nl-NL" b="0" i="0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</a:rPr>
              <a:t> via </a:t>
            </a:r>
            <a:r>
              <a:rPr lang="nl-NL" b="1" i="0" u="sng" strike="noStrike">
                <a:solidFill>
                  <a:srgbClr val="1A1A1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/>
          </a:p>
        </p:txBody>
      </p:sp>
      <p:sp>
        <p:nvSpPr>
          <p:cNvPr id="134" name="Google Shape;13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nl-NL"/>
              <a:t>Bron: Pixabay</a:t>
            </a:r>
            <a:endParaRPr/>
          </a:p>
        </p:txBody>
      </p:sp>
      <p:sp>
        <p:nvSpPr>
          <p:cNvPr id="142" name="Google Shape;142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9" name="Google Shape;14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/>
              <a:t>Bron: Wikipedia</a:t>
            </a:r>
            <a:endParaRPr/>
          </a:p>
        </p:txBody>
      </p:sp>
      <p:sp>
        <p:nvSpPr>
          <p:cNvPr id="150" name="Google Shape;15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eeg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1.jp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image" Target="../media/image22.jpg"/><Relationship Id="rId9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entury Gothic"/>
              <a:buNone/>
            </a:pPr>
            <a:r>
              <a:rPr lang="nl-NL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Saving Private Orion</a:t>
            </a:r>
            <a:endParaRPr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nl-NL">
                <a:solidFill>
                  <a:schemeClr val="lt1"/>
                </a:solidFill>
              </a:rPr>
              <a:t>2022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kunstmatig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1" name="Google Shape;161;p10" descr="Afbeelding met outdoor-object, vuurwer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1850" y="1532466"/>
            <a:ext cx="7988300" cy="5325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solidFill>
                  <a:schemeClr val="lt1"/>
                </a:solidFill>
              </a:rPr>
              <a:t>Voorbeelden van kunstmatig licht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9" name="Google Shape;169;p11" descr="Afbeelding met donker, verlicht, lich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19927" y="1576351"/>
            <a:ext cx="7952146" cy="5281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nl-NL">
                <a:solidFill>
                  <a:schemeClr val="lt1"/>
                </a:solidFill>
              </a:rPr>
              <a:t>Voorbeelden van kunstmatig licht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77" name="Google Shape;177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785" y="1370763"/>
            <a:ext cx="8224430" cy="5487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kunstmatig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5" name="Google Shape;185;p13" descr="Afbeelding met binnen, donker, verlicht, kaars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t="26667" b="14074"/>
          <a:stretch/>
        </p:blipFill>
        <p:spPr>
          <a:xfrm>
            <a:off x="3020476" y="1354667"/>
            <a:ext cx="6151047" cy="550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kunstmatig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93" name="Google Shape;193;p14" descr="Afbeelding met gron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9763" y="1489181"/>
            <a:ext cx="8052474" cy="53688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kunstmatig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1" name="Google Shape;201;p15" descr="Afbeelding met licht, verkeer, buiten, luch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0800" y="1270000"/>
            <a:ext cx="4470400" cy="55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kunstmatig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9" name="Google Shape;209;p16" descr="Afbeelding met lich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8977" y="1394691"/>
            <a:ext cx="8194045" cy="5463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7" descr="Afbeelding met zwart, natuur, krat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85719" y="1256002"/>
            <a:ext cx="5820562" cy="5601998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reflecterend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18" name="Google Shape;218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18" descr="Afbeelding met groente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t="21953" b="11245"/>
          <a:stretch/>
        </p:blipFill>
        <p:spPr>
          <a:xfrm>
            <a:off x="3332018" y="1318866"/>
            <a:ext cx="5527964" cy="5539134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reflecterend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26" name="Google Shape;226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19" descr="Afbeelding met binnen, groen, tas, kleding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6255" y="1458382"/>
            <a:ext cx="7199490" cy="5399618"/>
          </a:xfrm>
          <a:prstGeom prst="rect">
            <a:avLst/>
          </a:prstGeom>
          <a:noFill/>
          <a:ln>
            <a:noFill/>
          </a:ln>
        </p:spPr>
      </p:pic>
      <p:sp>
        <p:nvSpPr>
          <p:cNvPr id="233" name="Google Shape;233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reflecterend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34" name="Google Shape;23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7" name="Google Shape;97;p2" descr="Afbeelding met tekst, natuur, zonsondergang, zo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90775" y="1491103"/>
            <a:ext cx="9410449" cy="5366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reflecterend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1" name="Google Shape;241;p20" descr="Afbeelding met binnen, rood, lich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7191" y="1428465"/>
            <a:ext cx="6737617" cy="547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1"/>
          <p:cNvSpPr txBox="1">
            <a:spLocks noGrp="1"/>
          </p:cNvSpPr>
          <p:nvPr>
            <p:ph type="title"/>
          </p:nvPr>
        </p:nvSpPr>
        <p:spPr>
          <a:xfrm>
            <a:off x="1565494" y="2766218"/>
            <a:ext cx="906101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entury Gothic"/>
              <a:buNone/>
            </a:pPr>
            <a:r>
              <a:rPr lang="nl-NL" sz="1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‘Lichthinder’</a:t>
            </a:r>
            <a:endParaRPr sz="12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49" name="Google Shape;249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Hinderen: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56" name="Google Shape;256;p22"/>
          <p:cNvSpPr txBox="1"/>
          <p:nvPr/>
        </p:nvSpPr>
        <p:spPr>
          <a:xfrm>
            <a:off x="838200" y="1865014"/>
            <a:ext cx="6681457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Iets of iemand in zijn werk …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nl-N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verstoren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nl-N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belemmeren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nl-N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bemoeilijken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nl-N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dwarsliggen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nl-NL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tegengaan.</a:t>
            </a:r>
            <a:endParaRPr sz="2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7" name="Google Shape;25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/>
          <p:nvPr/>
        </p:nvSpPr>
        <p:spPr>
          <a:xfrm>
            <a:off x="8223465" y="-423706"/>
            <a:ext cx="4084800" cy="3780136"/>
          </a:xfrm>
          <a:prstGeom prst="ellipse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8252484" y="3443514"/>
            <a:ext cx="4476543" cy="4069400"/>
          </a:xfrm>
          <a:prstGeom prst="ellipse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23"/>
          <p:cNvSpPr/>
          <p:nvPr/>
        </p:nvSpPr>
        <p:spPr>
          <a:xfrm>
            <a:off x="4972127" y="3144908"/>
            <a:ext cx="3218671" cy="3055572"/>
          </a:xfrm>
          <a:prstGeom prst="ellipse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3877932" y="-11337"/>
            <a:ext cx="4140000" cy="3023792"/>
          </a:xfrm>
          <a:prstGeom prst="ellipse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23"/>
          <p:cNvSpPr/>
          <p:nvPr/>
        </p:nvSpPr>
        <p:spPr>
          <a:xfrm>
            <a:off x="793228" y="4413500"/>
            <a:ext cx="4476543" cy="3345261"/>
          </a:xfrm>
          <a:prstGeom prst="ellipse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-392031" y="1284004"/>
            <a:ext cx="3420000" cy="3420000"/>
          </a:xfrm>
          <a:prstGeom prst="ellipse">
            <a:avLst/>
          </a:prstGeom>
          <a:solidFill>
            <a:srgbClr val="D8D8D8"/>
          </a:solidFill>
          <a:ln w="12700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Lichtinder: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70" name="Google Shape;270;p23" descr="Afbeelding met bui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b="20105"/>
          <a:stretch/>
        </p:blipFill>
        <p:spPr>
          <a:xfrm>
            <a:off x="-291800" y="1421710"/>
            <a:ext cx="3168283" cy="3164096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71" name="Google Shape;271;p23" descr="Afbeelding met tekst, binnen, keukenapparaat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 l="4283" r="25517" b="2486"/>
          <a:stretch/>
        </p:blipFill>
        <p:spPr>
          <a:xfrm>
            <a:off x="4035511" y="131654"/>
            <a:ext cx="3847783" cy="2711514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72" name="Google Shape;272;p23" descr="Afbeelding met buiten, nacht, binnenkort, weg&#10;&#10;Automatisch gegenereerde beschrijving"/>
          <p:cNvPicPr preferRelativeResize="0"/>
          <p:nvPr/>
        </p:nvPicPr>
        <p:blipFill rotWithShape="1">
          <a:blip r:embed="rId5">
            <a:alphaModFix/>
          </a:blip>
          <a:srcRect l="9270" r="11185" b="599"/>
          <a:stretch/>
        </p:blipFill>
        <p:spPr>
          <a:xfrm>
            <a:off x="8378727" y="-273131"/>
            <a:ext cx="3753213" cy="351757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3" name="Google Shape;273;p23"/>
          <p:cNvPicPr preferRelativeResize="0"/>
          <p:nvPr/>
        </p:nvPicPr>
        <p:blipFill rotWithShape="1">
          <a:blip r:embed="rId6">
            <a:alphaModFix/>
          </a:blip>
          <a:srcRect l="11021" r="10326"/>
          <a:stretch/>
        </p:blipFill>
        <p:spPr>
          <a:xfrm>
            <a:off x="967402" y="4594557"/>
            <a:ext cx="4135826" cy="3000029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74" name="Google Shape;274;p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3" descr="Afbeelding met venster, gebouw&#10;&#10;Automatisch gegenereerde beschrijving"/>
          <p:cNvPicPr preferRelativeResize="0"/>
          <p:nvPr/>
        </p:nvPicPr>
        <p:blipFill rotWithShape="1">
          <a:blip r:embed="rId8">
            <a:alphaModFix/>
          </a:blip>
          <a:srcRect l="9348" r="11269"/>
          <a:stretch/>
        </p:blipFill>
        <p:spPr>
          <a:xfrm>
            <a:off x="5174746" y="3320865"/>
            <a:ext cx="2869948" cy="2711513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276" name="Google Shape;276;p23"/>
          <p:cNvPicPr preferRelativeResize="0"/>
          <p:nvPr/>
        </p:nvPicPr>
        <p:blipFill rotWithShape="1">
          <a:blip r:embed="rId9">
            <a:alphaModFix/>
          </a:blip>
          <a:srcRect l="5302" r="13315"/>
          <a:stretch/>
        </p:blipFill>
        <p:spPr>
          <a:xfrm>
            <a:off x="8474186" y="3598042"/>
            <a:ext cx="4084800" cy="3764474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Sterrenhemel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82" name="Google Shape;2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486110" y="1316926"/>
            <a:ext cx="3054373" cy="342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28024" y="3474421"/>
            <a:ext cx="2132836" cy="301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173803" y="3622168"/>
            <a:ext cx="3636964" cy="3018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2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8955964" y="837995"/>
            <a:ext cx="3018453" cy="1777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5400000">
            <a:off x="5429752" y="258703"/>
            <a:ext cx="3054371" cy="2899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Sterrenhemel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2" name="Google Shape;292;p25" descr="Afbeelding met tekst, natuur, nachthemel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96412" y="1308618"/>
            <a:ext cx="7399176" cy="5549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Soorten verlichting en hun lichtstralen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99" name="Google Shape;299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62363" y="1604748"/>
            <a:ext cx="8467273" cy="4888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Soorten verlichting en hun lichtstralen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6" name="Google Shape;30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7" descr="Afbeelding met tekst, verschillend&#10;&#10;Automatisch gegenereerde beschrijvi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7501" y="1512275"/>
            <a:ext cx="8316997" cy="5345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5" name="Google Shape;105;p3" descr="Afbeelding met rots, kleurrijk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78759" y="1501679"/>
            <a:ext cx="8034482" cy="5356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3" name="Google Shape;113;p4" descr="Afbeelding met natuur, zon, zonsondergang, wolk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72541" y="1360055"/>
            <a:ext cx="8246918" cy="549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1" name="Google Shape;121;p5" descr="Afbeelding met natuur, nachthemel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93327" y="1329822"/>
            <a:ext cx="3805346" cy="5528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9" name="Google Shape;129;p6" descr="Afbeelding met buiten, hout, insect, kikker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00506" y="1321810"/>
            <a:ext cx="4590987" cy="5536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7" name="Google Shape;137;p7" descr="Afbeelding met ongewerveld, neteldieren, kwal, lich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415593" y="156984"/>
            <a:ext cx="5360812" cy="8041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5" name="Google Shape;145;p8" descr="Afbeelding met boom, gras, lente, buiten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03270" y="1385614"/>
            <a:ext cx="8385460" cy="5472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</a:pPr>
            <a:r>
              <a:rPr lang="nl-NL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Voorbeelden van natuurlijk licht</a:t>
            </a:r>
            <a:endParaRPr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53" name="Google Shape;15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2097" y="2037311"/>
            <a:ext cx="8987805" cy="3670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9688"/>
            <a:ext cx="914400" cy="890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273</Words>
  <Application>Microsoft Office PowerPoint</Application>
  <PresentationFormat>Breedbeeld</PresentationFormat>
  <Paragraphs>79</Paragraphs>
  <Slides>27</Slides>
  <Notes>27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27</vt:i4>
      </vt:variant>
    </vt:vector>
  </HeadingPairs>
  <TitlesOfParts>
    <vt:vector size="31" baseType="lpstr">
      <vt:lpstr>Calibri</vt:lpstr>
      <vt:lpstr>Arial</vt:lpstr>
      <vt:lpstr>Century Gothic</vt:lpstr>
      <vt:lpstr>Kantoorthema</vt:lpstr>
      <vt:lpstr>Saving Private Orion</vt:lpstr>
      <vt:lpstr>Voorbeelden van natuurlijk licht</vt:lpstr>
      <vt:lpstr>Voorbeelden van natuurlijk licht</vt:lpstr>
      <vt:lpstr>Voorbeelden van natuurlijk licht</vt:lpstr>
      <vt:lpstr>Voorbeelden van natuurlijk licht</vt:lpstr>
      <vt:lpstr>Voorbeelden van natuurlijk licht</vt:lpstr>
      <vt:lpstr>Voorbeelden van natuurlijk licht</vt:lpstr>
      <vt:lpstr>Voorbeelden van natuurlijk licht</vt:lpstr>
      <vt:lpstr>Voorbeelden van natuurlijk licht</vt:lpstr>
      <vt:lpstr>Voorbeelden van kunstmatig licht</vt:lpstr>
      <vt:lpstr>Voorbeelden van kunstmatig licht</vt:lpstr>
      <vt:lpstr>Voorbeelden van kunstmatig licht</vt:lpstr>
      <vt:lpstr>Voorbeelden van kunstmatig licht</vt:lpstr>
      <vt:lpstr>Voorbeelden van kunstmatig licht</vt:lpstr>
      <vt:lpstr>Voorbeelden van kunstmatig licht</vt:lpstr>
      <vt:lpstr>Voorbeelden van kunstmatig licht</vt:lpstr>
      <vt:lpstr>Voorbeelden van reflecterend licht</vt:lpstr>
      <vt:lpstr>Voorbeelden van reflecterend licht</vt:lpstr>
      <vt:lpstr>Voorbeelden van reflecterend licht</vt:lpstr>
      <vt:lpstr>Voorbeelden van reflecterend licht</vt:lpstr>
      <vt:lpstr>‘Lichthinder’</vt:lpstr>
      <vt:lpstr>Hinderen:</vt:lpstr>
      <vt:lpstr>Lichtinder:</vt:lpstr>
      <vt:lpstr>Sterrenhemel</vt:lpstr>
      <vt:lpstr>Sterrenhemel</vt:lpstr>
      <vt:lpstr>Soorten verlichting en hun lichtstralen</vt:lpstr>
      <vt:lpstr>Soorten verlichting en hun lichtstralen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Saving Private Orion</dc:title>
  <dc:creator>Maaike Dubois</dc:creator>
  <cp:lastModifiedBy>Leonie De Clercq</cp:lastModifiedBy>
  <cp:revision>1</cp:revision>
  <dcterms:created xsi:type="dcterms:W3CDTF">2021-12-17T15:18:36Z</dcterms:created>
  <dcterms:modified xsi:type="dcterms:W3CDTF">2022-02-02T12:52:35Z</dcterms:modified>
</cp:coreProperties>
</file>